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0" r:id="rId3"/>
    <p:sldId id="257" r:id="rId4"/>
    <p:sldId id="265" r:id="rId5"/>
    <p:sldId id="258" r:id="rId6"/>
    <p:sldId id="266" r:id="rId7"/>
    <p:sldId id="263" r:id="rId8"/>
    <p:sldId id="267" r:id="rId9"/>
    <p:sldId id="264" r:id="rId10"/>
    <p:sldId id="268" r:id="rId11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0414C80-62FF-47C1-8A74-4F03AEC4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3955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4B98D62-673A-467D-8B13-B9E9EA84DC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1540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955FDC1-DC93-4C60-96F7-C9FF9150961C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458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2544D3C6-FECB-44DD-B646-09FA8C38B0E0}" type="slidenum">
              <a:rPr lang="zh-TW" altLang="en-US" sz="1200"/>
              <a:pPr algn="r" eaLnBrk="1" hangingPunct="1"/>
              <a:t>10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31BE5D-2D0C-499A-800D-E9E3460CC35E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DFFAC36-284C-4225-AA7F-B1A1422A66C5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D6D4046E-45E3-487A-9122-0A806136924B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6516A85-0B15-4DDE-9BE8-9AAD0693CEA1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0003BB45-3430-480D-887F-09596AF5C748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20C45A-4B5E-4593-A139-3E0C6A5470A7}" type="slidenum">
              <a:rPr lang="zh-TW" altLang="en-US" smtClean="0"/>
              <a:pPr>
                <a:defRPr/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253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23F31FC0-CE8D-40AB-9D10-014F1C9B379E}" type="slidenum">
              <a:rPr lang="zh-TW" altLang="en-US" sz="1200"/>
              <a:pPr algn="r" eaLnBrk="1" hangingPunct="1"/>
              <a:t>8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BA7A66E5-B2CA-43E7-ADE7-A6ABCD1BDAE7}" type="slidenum">
              <a:rPr lang="zh-TW" altLang="en-US" sz="1200"/>
              <a:pPr algn="r" eaLnBrk="1" hangingPunct="1"/>
              <a:t>9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68600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1764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應當傳此喜信，只要有人之地，</a:t>
            </a:r>
          </a:p>
          <a:p>
            <a:pPr algn="ctr" eaLnBrk="1" hangingPunct="1"/>
            <a:r>
              <a:rPr lang="en-US" altLang="zh-TW" sz="2800" dirty="0"/>
              <a:t>O spread the tidings ’round, wherever man is found,</a:t>
            </a:r>
          </a:p>
          <a:p>
            <a:pPr algn="ctr" eaLnBrk="1" hangingPunct="1"/>
            <a:r>
              <a:rPr lang="zh-TW" altLang="en-US" dirty="0"/>
              <a:t>只要有人有心，只要有人飲泣；</a:t>
            </a:r>
          </a:p>
          <a:p>
            <a:pPr algn="ctr" eaLnBrk="1" hangingPunct="1"/>
            <a:r>
              <a:rPr lang="en-US" altLang="zh-TW" sz="2800" dirty="0"/>
              <a:t>Wherever human hearts and human woes abound;</a:t>
            </a:r>
          </a:p>
          <a:p>
            <a:pPr algn="ctr" eaLnBrk="1" hangingPunct="1"/>
            <a:r>
              <a:rPr lang="zh-TW" altLang="en-US" dirty="0"/>
              <a:t>弟兄應當殷勤，傳此喜樂信息 - </a:t>
            </a:r>
          </a:p>
          <a:p>
            <a:pPr algn="ctr" eaLnBrk="1" hangingPunct="1"/>
            <a:r>
              <a:rPr lang="en-US" altLang="zh-TW" sz="2800" dirty="0"/>
              <a:t>Let </a:t>
            </a:r>
            <a:r>
              <a:rPr lang="en-US" altLang="zh-TW" sz="2800" dirty="0" err="1"/>
              <a:t>ev’ry</a:t>
            </a:r>
            <a:r>
              <a:rPr lang="en-US" altLang="zh-TW" sz="2800" dirty="0"/>
              <a:t> Christian tongue proclaim the joyful sound:</a:t>
            </a:r>
          </a:p>
          <a:p>
            <a:pPr algn="ctr" eaLnBrk="1" hangingPunct="1"/>
            <a:r>
              <a:rPr lang="zh-TW" altLang="en-US" dirty="0"/>
              <a:t>保惠師已經來！</a:t>
            </a:r>
          </a:p>
          <a:p>
            <a:pPr algn="ctr" eaLnBrk="1" hangingPunct="1"/>
            <a:r>
              <a:rPr lang="en-US" altLang="zh-TW" sz="2800" dirty="0"/>
              <a:t>The Comforter has come!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anose="020B0606020202030204" pitchFamily="34" charset="0"/>
                <a:ea typeface="新細明體" pitchFamily="18" charset="-120"/>
              </a:rPr>
              <a:t>238</a:t>
            </a:r>
            <a:r>
              <a:rPr lang="en-US" altLang="zh-TW" sz="2600" dirty="0">
                <a:ea typeface="新細明體" pitchFamily="18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保惠師已經來</a:t>
            </a:r>
            <a:br>
              <a:rPr lang="zh-CN" altLang="en-US" sz="2800" b="1" dirty="0"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THE COMFORTER HAS COME (</a:t>
            </a:r>
            <a:r>
              <a:rPr lang="zh-CN" altLang="en-US" sz="2400" dirty="0">
                <a:latin typeface="Arial Narrow" pitchFamily="34" charset="0"/>
                <a:ea typeface="標楷體" pitchFamily="65" charset="-120"/>
              </a:rPr>
              <a:t>1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/5)</a:t>
            </a:r>
            <a:endParaRPr lang="zh-TW" alt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307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238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保惠師已經來！保惠師已經來！</a:t>
            </a:r>
          </a:p>
          <a:p>
            <a:pPr algn="ctr" eaLnBrk="1" hangingPunct="1"/>
            <a:r>
              <a:rPr lang="en-US" altLang="zh-TW" sz="2800" dirty="0"/>
              <a:t>The Comforter has come, the Comforter has come!</a:t>
            </a:r>
          </a:p>
          <a:p>
            <a:pPr algn="ctr" eaLnBrk="1" hangingPunct="1"/>
            <a:r>
              <a:rPr lang="zh-TW" altLang="en-US" dirty="0"/>
              <a:t>主的應許可信，聖靈已經降臨；</a:t>
            </a:r>
          </a:p>
          <a:p>
            <a:pPr algn="ctr" eaLnBrk="1" hangingPunct="1"/>
            <a:r>
              <a:rPr lang="en-US" altLang="zh-TW" sz="2800" dirty="0"/>
              <a:t>The Holy Ghost from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, the Father’s promise </a:t>
            </a:r>
            <a:r>
              <a:rPr lang="en-US" altLang="zh-TW" sz="2800" dirty="0" err="1"/>
              <a:t>giv’n</a:t>
            </a:r>
            <a:r>
              <a:rPr lang="en-US" altLang="zh-TW" sz="2800" dirty="0"/>
              <a:t>;</a:t>
            </a:r>
          </a:p>
          <a:p>
            <a:pPr algn="ctr" eaLnBrk="1" hangingPunct="1"/>
            <a:r>
              <a:rPr lang="zh-TW" altLang="en-US" dirty="0"/>
              <a:t>只要有人之地，應當傳此消息：</a:t>
            </a:r>
          </a:p>
          <a:p>
            <a:pPr algn="ctr" eaLnBrk="1" hangingPunct="1"/>
            <a:r>
              <a:rPr lang="en-US" altLang="zh-TW" sz="2800" dirty="0"/>
              <a:t>O spread the tidings ’round, wherever man is found -</a:t>
            </a:r>
            <a:r>
              <a:rPr lang="en-US" altLang="zh-TW" dirty="0"/>
              <a:t> </a:t>
            </a:r>
          </a:p>
          <a:p>
            <a:pPr algn="ctr" eaLnBrk="1" hangingPunct="1"/>
            <a:r>
              <a:rPr lang="zh-TW" altLang="en-US" dirty="0"/>
              <a:t>保惠師已經來！</a:t>
            </a:r>
          </a:p>
          <a:p>
            <a:pPr algn="ctr" eaLnBrk="1" hangingPunct="1"/>
            <a:r>
              <a:rPr lang="en-US" altLang="zh-TW" sz="2800" dirty="0"/>
              <a:t>The Comforter has come!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307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238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保惠師已經來！保惠師已經來！</a:t>
            </a:r>
          </a:p>
          <a:p>
            <a:pPr algn="ctr" eaLnBrk="1" hangingPunct="1"/>
            <a:r>
              <a:rPr lang="en-US" altLang="zh-TW" sz="2800" dirty="0"/>
              <a:t>The Comforter has come, the Comforter has come!</a:t>
            </a:r>
          </a:p>
          <a:p>
            <a:pPr algn="ctr" eaLnBrk="1" hangingPunct="1"/>
            <a:r>
              <a:rPr lang="zh-TW" altLang="en-US" dirty="0"/>
              <a:t>主的應許可信，聖靈已經降臨；</a:t>
            </a:r>
          </a:p>
          <a:p>
            <a:pPr algn="ctr" eaLnBrk="1" hangingPunct="1"/>
            <a:r>
              <a:rPr lang="en-US" altLang="zh-TW" sz="2800" dirty="0"/>
              <a:t>The Holy Ghost from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, the Father’s promise </a:t>
            </a:r>
            <a:r>
              <a:rPr lang="en-US" altLang="zh-TW" sz="2800" dirty="0" err="1"/>
              <a:t>giv’n</a:t>
            </a:r>
            <a:r>
              <a:rPr lang="en-US" altLang="zh-TW" sz="2800" dirty="0"/>
              <a:t>;</a:t>
            </a:r>
          </a:p>
          <a:p>
            <a:pPr algn="ctr" eaLnBrk="1" hangingPunct="1"/>
            <a:r>
              <a:rPr lang="zh-TW" altLang="en-US" dirty="0"/>
              <a:t>只要有人之地，應當傳此消息：</a:t>
            </a:r>
          </a:p>
          <a:p>
            <a:pPr algn="ctr" eaLnBrk="1" hangingPunct="1"/>
            <a:r>
              <a:rPr lang="en-US" altLang="zh-TW" sz="2800" dirty="0"/>
              <a:t>O spread the tidings ’round, wherever man is found -</a:t>
            </a:r>
            <a:r>
              <a:rPr lang="en-US" altLang="zh-TW" dirty="0"/>
              <a:t> </a:t>
            </a:r>
          </a:p>
          <a:p>
            <a:pPr algn="ctr" eaLnBrk="1" hangingPunct="1"/>
            <a:r>
              <a:rPr lang="zh-TW" altLang="en-US" dirty="0"/>
              <a:t>保惠師已經來！</a:t>
            </a:r>
          </a:p>
          <a:p>
            <a:pPr algn="ctr" eaLnBrk="1" hangingPunct="1"/>
            <a:r>
              <a:rPr lang="en-US" altLang="zh-TW" sz="2800" dirty="0"/>
              <a:t>The Comforter has come!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41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238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漫漫黑夜已逝，最終清曉已破；</a:t>
            </a:r>
          </a:p>
          <a:p>
            <a:pPr algn="ctr" eaLnBrk="1" hangingPunct="1"/>
            <a:r>
              <a:rPr lang="en-US" altLang="zh-TW" sz="2800" dirty="0"/>
              <a:t>The long, long night is past, the morning breaks at last,</a:t>
            </a:r>
          </a:p>
          <a:p>
            <a:pPr algn="ctr" eaLnBrk="1" hangingPunct="1"/>
            <a:r>
              <a:rPr lang="zh-TW" altLang="en-US" dirty="0"/>
              <a:t>悲哭聲音停止，哀求聲音不作；</a:t>
            </a:r>
          </a:p>
          <a:p>
            <a:pPr algn="ctr" eaLnBrk="1" hangingPunct="1"/>
            <a:r>
              <a:rPr lang="en-US" altLang="zh-TW" sz="2800" dirty="0"/>
              <a:t>And hushed the dreadful wail and fury of the blast,</a:t>
            </a:r>
          </a:p>
          <a:p>
            <a:pPr algn="ctr" eaLnBrk="1" hangingPunct="1"/>
            <a:r>
              <a:rPr lang="zh-TW" altLang="en-US" dirty="0"/>
              <a:t>遠山現出金絲，晨曦逐漸炳爍，</a:t>
            </a:r>
          </a:p>
          <a:p>
            <a:pPr algn="ctr" eaLnBrk="1" hangingPunct="1"/>
            <a:r>
              <a:rPr lang="en-US" altLang="zh-TW" sz="2800" dirty="0"/>
              <a:t>As o’er the golden hills the day advances fast!</a:t>
            </a:r>
          </a:p>
          <a:p>
            <a:pPr algn="ctr" eaLnBrk="1" hangingPunct="1"/>
            <a:r>
              <a:rPr lang="zh-TW" altLang="en-US" dirty="0"/>
              <a:t>保惠師已經來！</a:t>
            </a:r>
          </a:p>
          <a:p>
            <a:pPr algn="ctr" eaLnBrk="1" hangingPunct="1"/>
            <a:r>
              <a:rPr lang="en-US" altLang="zh-TW" sz="2800" dirty="0"/>
              <a:t>The Comforter has come!</a:t>
            </a:r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307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238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保惠師已經來！保惠師已經來！</a:t>
            </a:r>
          </a:p>
          <a:p>
            <a:pPr algn="ctr" eaLnBrk="1" hangingPunct="1"/>
            <a:r>
              <a:rPr lang="en-US" altLang="zh-TW" sz="2800" dirty="0"/>
              <a:t>The Comforter has come, the Comforter has come!</a:t>
            </a:r>
          </a:p>
          <a:p>
            <a:pPr algn="ctr" eaLnBrk="1" hangingPunct="1"/>
            <a:r>
              <a:rPr lang="zh-TW" altLang="en-US" dirty="0"/>
              <a:t>主的應許可信，聖靈已經降臨；</a:t>
            </a:r>
          </a:p>
          <a:p>
            <a:pPr algn="ctr" eaLnBrk="1" hangingPunct="1"/>
            <a:r>
              <a:rPr lang="en-US" altLang="zh-TW" sz="2800" dirty="0"/>
              <a:t>The Holy Ghost from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, the Father’s promise </a:t>
            </a:r>
            <a:r>
              <a:rPr lang="en-US" altLang="zh-TW" sz="2800" dirty="0" err="1"/>
              <a:t>giv’n</a:t>
            </a:r>
            <a:r>
              <a:rPr lang="en-US" altLang="zh-TW" sz="2800" dirty="0"/>
              <a:t>;</a:t>
            </a:r>
          </a:p>
          <a:p>
            <a:pPr algn="ctr" eaLnBrk="1" hangingPunct="1"/>
            <a:r>
              <a:rPr lang="zh-TW" altLang="en-US" dirty="0"/>
              <a:t>只要有人之地，應當傳此消息：</a:t>
            </a:r>
          </a:p>
          <a:p>
            <a:pPr algn="ctr" eaLnBrk="1" hangingPunct="1"/>
            <a:r>
              <a:rPr lang="en-US" altLang="zh-TW" sz="2800" dirty="0"/>
              <a:t>O spread the tidings ’round, wherever man is found -</a:t>
            </a:r>
            <a:r>
              <a:rPr lang="en-US" altLang="zh-TW" dirty="0"/>
              <a:t> </a:t>
            </a:r>
          </a:p>
          <a:p>
            <a:pPr algn="ctr" eaLnBrk="1" hangingPunct="1"/>
            <a:r>
              <a:rPr lang="zh-TW" altLang="en-US" dirty="0"/>
              <a:t>保惠師已經來！</a:t>
            </a:r>
          </a:p>
          <a:p>
            <a:pPr algn="ctr" eaLnBrk="1" hangingPunct="1"/>
            <a:r>
              <a:rPr lang="en-US" altLang="zh-TW" sz="2800" dirty="0"/>
              <a:t>The Comforter has come!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238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請看萬王之王，帶有啟示大光，</a:t>
            </a:r>
          </a:p>
          <a:p>
            <a:pPr algn="ctr" eaLnBrk="1" hangingPunct="1"/>
            <a:r>
              <a:rPr lang="en-US" altLang="zh-TW" sz="2800" dirty="0"/>
              <a:t>Lo, the great King of kings, with healing in His wings,</a:t>
            </a:r>
          </a:p>
          <a:p>
            <a:pPr algn="ctr" eaLnBrk="1" hangingPunct="1"/>
            <a:r>
              <a:rPr lang="zh-TW" altLang="en-US" dirty="0"/>
              <a:t>所有屬靈囚網，都得完全釋放；</a:t>
            </a:r>
          </a:p>
          <a:p>
            <a:pPr algn="ctr" eaLnBrk="1" hangingPunct="1"/>
            <a:r>
              <a:rPr lang="en-US" altLang="zh-TW" sz="2800" dirty="0"/>
              <a:t>To </a:t>
            </a:r>
            <a:r>
              <a:rPr lang="en-US" altLang="zh-TW" sz="2800" dirty="0" err="1"/>
              <a:t>ev’ry</a:t>
            </a:r>
            <a:r>
              <a:rPr lang="en-US" altLang="zh-TW" sz="2800" dirty="0"/>
              <a:t> captive soul a full </a:t>
            </a:r>
            <a:r>
              <a:rPr lang="en-US" altLang="zh-TW" sz="2800" dirty="0" err="1"/>
              <a:t>deliv’rance</a:t>
            </a:r>
            <a:r>
              <a:rPr lang="en-US" altLang="zh-TW" sz="2800" dirty="0"/>
              <a:t> brings;</a:t>
            </a:r>
          </a:p>
          <a:p>
            <a:pPr algn="ctr" eaLnBrk="1" hangingPunct="1"/>
            <a:r>
              <a:rPr lang="zh-TW" altLang="en-US" dirty="0"/>
              <a:t>現今空虛監房，無不凱歌高唱：</a:t>
            </a:r>
          </a:p>
          <a:p>
            <a:pPr algn="ctr" eaLnBrk="1" hangingPunct="1"/>
            <a:r>
              <a:rPr lang="en-US" altLang="zh-TW" sz="2800" dirty="0"/>
              <a:t>And thru the vacant cells the song of triumph rings:</a:t>
            </a:r>
          </a:p>
          <a:p>
            <a:pPr algn="ctr" eaLnBrk="1" hangingPunct="1"/>
            <a:r>
              <a:rPr lang="zh-TW" altLang="en-US" dirty="0"/>
              <a:t>保惠師已經來！</a:t>
            </a:r>
          </a:p>
          <a:p>
            <a:pPr algn="ctr" eaLnBrk="1" hangingPunct="1"/>
            <a:r>
              <a:rPr lang="en-US" altLang="zh-TW" sz="2800" dirty="0"/>
              <a:t>The Comforter has come!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307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238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保惠師已經來！保惠師已經來！</a:t>
            </a:r>
          </a:p>
          <a:p>
            <a:pPr algn="ctr" eaLnBrk="1" hangingPunct="1"/>
            <a:r>
              <a:rPr lang="en-US" altLang="zh-TW" sz="2800" dirty="0"/>
              <a:t>The Comforter has come, the Comforter has come!</a:t>
            </a:r>
          </a:p>
          <a:p>
            <a:pPr algn="ctr" eaLnBrk="1" hangingPunct="1"/>
            <a:r>
              <a:rPr lang="zh-TW" altLang="en-US" dirty="0"/>
              <a:t>主的應許可信，聖靈已經降臨；</a:t>
            </a:r>
          </a:p>
          <a:p>
            <a:pPr algn="ctr" eaLnBrk="1" hangingPunct="1"/>
            <a:r>
              <a:rPr lang="en-US" altLang="zh-TW" sz="2800" dirty="0"/>
              <a:t>The Holy Ghost from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, the Father’s promise </a:t>
            </a:r>
            <a:r>
              <a:rPr lang="en-US" altLang="zh-TW" sz="2800" dirty="0" err="1"/>
              <a:t>giv’n</a:t>
            </a:r>
            <a:r>
              <a:rPr lang="en-US" altLang="zh-TW" sz="2800" dirty="0"/>
              <a:t>;</a:t>
            </a:r>
          </a:p>
          <a:p>
            <a:pPr algn="ctr" eaLnBrk="1" hangingPunct="1"/>
            <a:r>
              <a:rPr lang="zh-TW" altLang="en-US" dirty="0"/>
              <a:t>只要有人之地，應當傳此消息：</a:t>
            </a:r>
          </a:p>
          <a:p>
            <a:pPr algn="ctr" eaLnBrk="1" hangingPunct="1"/>
            <a:r>
              <a:rPr lang="en-US" altLang="zh-TW" sz="2800" dirty="0"/>
              <a:t>O spread the tidings ’round, wherever man is found -</a:t>
            </a:r>
            <a:r>
              <a:rPr lang="en-US" altLang="zh-TW" dirty="0"/>
              <a:t> </a:t>
            </a:r>
          </a:p>
          <a:p>
            <a:pPr algn="ctr" eaLnBrk="1" hangingPunct="1"/>
            <a:r>
              <a:rPr lang="zh-TW" altLang="en-US" dirty="0"/>
              <a:t>保惠師已經來！</a:t>
            </a:r>
          </a:p>
          <a:p>
            <a:pPr algn="ctr" eaLnBrk="1" hangingPunct="1"/>
            <a:r>
              <a:rPr lang="en-US" altLang="zh-TW" sz="2800" dirty="0"/>
              <a:t>The Comforter has come!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238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無限神聖愛疼，我口有何能耐</a:t>
            </a:r>
          </a:p>
          <a:p>
            <a:pPr algn="ctr" eaLnBrk="1" hangingPunct="1"/>
            <a:r>
              <a:rPr lang="en-US" altLang="zh-TW" sz="2800" dirty="0"/>
              <a:t>O boundless love divine! How shall this tongue of mine</a:t>
            </a:r>
          </a:p>
          <a:p>
            <a:pPr algn="ctr" eaLnBrk="1" hangingPunct="1"/>
            <a:r>
              <a:rPr lang="zh-TW" altLang="en-US" dirty="0"/>
              <a:t>向著流浪的人，說祢無比大愛！</a:t>
            </a:r>
          </a:p>
          <a:p>
            <a:pPr algn="ctr" eaLnBrk="1" hangingPunct="1"/>
            <a:r>
              <a:rPr lang="en-US" altLang="zh-TW" sz="2800" dirty="0"/>
              <a:t>To </a:t>
            </a:r>
            <a:r>
              <a:rPr lang="en-US" altLang="zh-TW" sz="2800" dirty="0" err="1"/>
              <a:t>wond’ring</a:t>
            </a:r>
            <a:r>
              <a:rPr lang="en-US" altLang="zh-TW" sz="2800" dirty="0"/>
              <a:t> mortals tell the matchless grace divine -</a:t>
            </a:r>
          </a:p>
          <a:p>
            <a:pPr algn="ctr" eaLnBrk="1" hangingPunct="1"/>
            <a:r>
              <a:rPr lang="zh-TW" altLang="en-US" dirty="0"/>
              <a:t>我真是個罪身，怎能活祢心懷！</a:t>
            </a:r>
          </a:p>
          <a:p>
            <a:pPr algn="ctr" eaLnBrk="1" hangingPunct="1"/>
            <a:r>
              <a:rPr lang="en-US" altLang="zh-TW" sz="2800" dirty="0"/>
              <a:t>That I, a child of hell, should in His image shine!</a:t>
            </a:r>
          </a:p>
          <a:p>
            <a:pPr algn="ctr" eaLnBrk="1" hangingPunct="1"/>
            <a:r>
              <a:rPr lang="zh-TW" altLang="en-US" dirty="0"/>
              <a:t>保惠師已經來！</a:t>
            </a:r>
          </a:p>
          <a:p>
            <a:pPr algn="ctr" eaLnBrk="1" hangingPunct="1"/>
            <a:r>
              <a:rPr lang="en-US" altLang="zh-TW" sz="2800" dirty="0"/>
              <a:t>The Comforter has come!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307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238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4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保惠師已經來！保惠師已經來！</a:t>
            </a:r>
          </a:p>
          <a:p>
            <a:pPr algn="ctr" eaLnBrk="1" hangingPunct="1"/>
            <a:r>
              <a:rPr lang="en-US" altLang="zh-TW" sz="2800" dirty="0"/>
              <a:t>The Comforter has come, the Comforter has come!</a:t>
            </a:r>
          </a:p>
          <a:p>
            <a:pPr algn="ctr" eaLnBrk="1" hangingPunct="1"/>
            <a:r>
              <a:rPr lang="zh-TW" altLang="en-US" dirty="0"/>
              <a:t>主的應許可信，聖靈已經降臨；</a:t>
            </a:r>
          </a:p>
          <a:p>
            <a:pPr algn="ctr" eaLnBrk="1" hangingPunct="1"/>
            <a:r>
              <a:rPr lang="en-US" altLang="zh-TW" sz="2800" dirty="0"/>
              <a:t>The Holy Ghost from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, the Father’s promise </a:t>
            </a:r>
            <a:r>
              <a:rPr lang="en-US" altLang="zh-TW" sz="2800" dirty="0" err="1"/>
              <a:t>giv’n</a:t>
            </a:r>
            <a:r>
              <a:rPr lang="en-US" altLang="zh-TW" sz="2800" dirty="0"/>
              <a:t>;</a:t>
            </a:r>
          </a:p>
          <a:p>
            <a:pPr algn="ctr" eaLnBrk="1" hangingPunct="1"/>
            <a:r>
              <a:rPr lang="zh-TW" altLang="en-US" dirty="0"/>
              <a:t>只要有人之地，應當傳此消息：</a:t>
            </a:r>
          </a:p>
          <a:p>
            <a:pPr algn="ctr" eaLnBrk="1" hangingPunct="1"/>
            <a:r>
              <a:rPr lang="en-US" altLang="zh-TW" sz="2800" dirty="0"/>
              <a:t>O spread the tidings ’round, wherever man is found -</a:t>
            </a:r>
            <a:r>
              <a:rPr lang="en-US" altLang="zh-TW" dirty="0"/>
              <a:t> </a:t>
            </a:r>
          </a:p>
          <a:p>
            <a:pPr algn="ctr" eaLnBrk="1" hangingPunct="1"/>
            <a:r>
              <a:rPr lang="zh-TW" altLang="en-US" dirty="0"/>
              <a:t>保惠師已經來！</a:t>
            </a:r>
          </a:p>
          <a:p>
            <a:pPr algn="ctr" eaLnBrk="1" hangingPunct="1"/>
            <a:r>
              <a:rPr lang="en-US" altLang="zh-TW" sz="2800" dirty="0"/>
              <a:t>The Comforter has come!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238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/>
          </a:p>
          <a:p>
            <a:pPr algn="ctr" eaLnBrk="1" hangingPunct="1"/>
            <a:r>
              <a:rPr lang="zh-TW" altLang="en-US" dirty="0"/>
              <a:t>唱阿，直到回響飛射上下碧蒼；</a:t>
            </a:r>
          </a:p>
          <a:p>
            <a:pPr algn="ctr" eaLnBrk="1" hangingPunct="1"/>
            <a:r>
              <a:rPr lang="en-US" altLang="zh-TW" sz="2800" dirty="0"/>
              <a:t>Sing till the echoes fly above the vaulted sky,</a:t>
            </a:r>
          </a:p>
          <a:p>
            <a:pPr algn="ctr" eaLnBrk="1" hangingPunct="1"/>
            <a:r>
              <a:rPr lang="zh-TW" altLang="en-US" dirty="0"/>
              <a:t>所有眾聖在上，響應在下聲浪。</a:t>
            </a:r>
          </a:p>
          <a:p>
            <a:pPr algn="ctr" eaLnBrk="1" hangingPunct="1"/>
            <a:r>
              <a:rPr lang="en-US" altLang="zh-TW" sz="2800" dirty="0"/>
              <a:t>And all the saints above to all below reply,</a:t>
            </a:r>
          </a:p>
          <a:p>
            <a:pPr algn="ctr" eaLnBrk="1" hangingPunct="1"/>
            <a:r>
              <a:rPr lang="zh-TW" altLang="en-US" dirty="0"/>
              <a:t>無窮的愛提倡，我來引吭歌唱：</a:t>
            </a:r>
          </a:p>
          <a:p>
            <a:pPr algn="ctr" eaLnBrk="1" hangingPunct="1"/>
            <a:r>
              <a:rPr lang="en-US" altLang="zh-TW" sz="2800" dirty="0"/>
              <a:t>In strains of endless love, the song that ne’er will die:</a:t>
            </a:r>
          </a:p>
          <a:p>
            <a:pPr algn="ctr" eaLnBrk="1" hangingPunct="1"/>
            <a:r>
              <a:rPr lang="zh-TW" altLang="en-US" dirty="0"/>
              <a:t>保惠師已經來！</a:t>
            </a:r>
          </a:p>
          <a:p>
            <a:pPr algn="ctr" eaLnBrk="1" hangingPunct="1"/>
            <a:r>
              <a:rPr lang="en-US" altLang="zh-TW" sz="2800" dirty="0"/>
              <a:t>The Comforter has come!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537</TotalTime>
  <Words>839</Words>
  <Application>Microsoft Office PowerPoint</Application>
  <PresentationFormat>On-screen Show (16:9)</PresentationFormat>
  <Paragraphs>100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H238  保惠師已經來 THE COMFORTER HAS COME (1/5)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H637 我不過是祢運河 Channels Only</dc:title>
  <dc:subject>Hymnary 聖徒詩歌</dc:subject>
  <dc:creator>Mary E. Maxwell</dc:creator>
  <cp:lastModifiedBy>Timothy Liang</cp:lastModifiedBy>
  <cp:revision>68</cp:revision>
  <dcterms:created xsi:type="dcterms:W3CDTF">2001-04-19T19:07:54Z</dcterms:created>
  <dcterms:modified xsi:type="dcterms:W3CDTF">2017-08-05T13:38:42Z</dcterms:modified>
</cp:coreProperties>
</file>